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7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CAA2C4-BCE5-4332-A9D4-91F6D8F815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17CDC50-506D-4927-85B1-73D09647F6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85A4E2-1C31-4778-9BBD-EB31A59FA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EE30-EE24-495E-8A3D-7B95370ADF05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D70EB50-AA4E-4E32-9BB9-013413AAD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1B573F5-FAFB-462E-BA4D-9BD941ABC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903B-109F-4EEB-A688-B280365898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0891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98422D-1962-41CA-A55E-9272BE68D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3CB51E3-9ECA-4BB7-8293-74777919E4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A9BCF42-B846-4441-8E55-C10559B42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EE30-EE24-495E-8A3D-7B95370ADF05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C4C1546-AC8A-4368-B2D6-2A0AAA932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E8B0CC2-30F5-4A0E-9C50-7E2C2EB89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903B-109F-4EEB-A688-B280365898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5987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B44305C-D337-472D-A4C3-B2627A8DE0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CEDA432-5111-43DF-9C6D-14E81AF29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1E84647-FC69-4D56-87E0-7CEF8387C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EE30-EE24-495E-8A3D-7B95370ADF05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2EBC92-3F6C-4285-9A2E-8A7C22F32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B9E2B7D-6EAF-43E3-ABBD-9BB51D262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903B-109F-4EEB-A688-B280365898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7538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F2E23E-1566-450B-8C28-41C39A3E4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D3F842-16AF-423A-9894-6C9CBDF54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AC2FD2-206A-4A90-85F8-DBEC304F9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EE30-EE24-495E-8A3D-7B95370ADF05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1C4CC6D-9EE3-4753-936C-A7F1D3CE4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0B781B5-0FD5-4BA1-A4A2-055ACC425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903B-109F-4EEB-A688-B280365898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679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AC615F-67E3-43D1-BF81-64E62E49A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13F5CB0-7D75-4F07-A973-14A8F5E659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4E0895-E037-4F98-8A42-662F3947A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EE30-EE24-495E-8A3D-7B95370ADF05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AA042AB-364F-4B7A-AB6C-227DA40CE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C48EFFB-3D8B-4E52-A1B0-06CC3148B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903B-109F-4EEB-A688-B280365898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6507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17EA20-58AC-400F-8FDF-AB2A29671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864724-D0BF-4EF8-9F27-324FB5ECF3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3FDCBFF-EF59-4286-B43E-C2213EFF65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D81B5BB-AEB0-4A72-8578-D5C0FBE93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EE30-EE24-495E-8A3D-7B95370ADF05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501DA8-A82A-48A4-B74A-8A7AAB23A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BBA461E-0261-4BEC-B2D9-F9B5AEFB3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903B-109F-4EEB-A688-B280365898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01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9B1CCE-032C-478A-8FCA-549E8809A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EE91C4B-B97A-4327-8107-DA870D084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3C950D7-0D16-49C4-B6B6-3CC852DB55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CA2968A-4E55-4072-91BA-0EB3661706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9B68211-D125-480F-B2AE-03E04FC26C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F7F7FFB-846C-4D22-B6E7-CDCC7B7AD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EE30-EE24-495E-8A3D-7B95370ADF05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C2F771F-B9EA-4A90-B6A8-D79A85C2F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F3B7279-74F1-4DC2-B06C-0F5D8524B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903B-109F-4EEB-A688-B280365898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3119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FC7B3E-5D38-4E51-B265-65F8EEAA5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7BC18C9-561F-4689-9FA2-B2CF565A3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EE30-EE24-495E-8A3D-7B95370ADF05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2F2FC90-8D79-4A2E-9441-DA2C1F937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7E4AD29-4352-41D5-92F6-69EE6EB6E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903B-109F-4EEB-A688-B280365898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043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54BBB7B-14F5-4496-8794-DBEF0F4D6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EE30-EE24-495E-8A3D-7B95370ADF05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904D8F4-4BCB-4A3C-82D6-D89E522E7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099ECB9-9BC2-44B0-BEF9-7A20869DF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903B-109F-4EEB-A688-B280365898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1111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C7BB20-E52D-47E8-A815-D1F010593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677D92-A9FE-4240-BE11-28C5BBC31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8DA0074-D979-4E91-A7F8-8C59AE750A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B7D69EB-04FC-44BC-B333-18F1EF868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EE30-EE24-495E-8A3D-7B95370ADF05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75790E8-E70D-49DE-93C3-9D8E70F3C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89B7375-41C1-4094-8404-54C9C3352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903B-109F-4EEB-A688-B280365898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7166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E2DDA1-7CEE-4B7D-81B3-22C9F6E07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129B091-61DC-401A-A75A-8A6AE63C5E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DCB6C64-1102-4BC1-8968-C600525CB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C2CAC53-61C7-4564-BD3C-91E00EFC4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EE30-EE24-495E-8A3D-7B95370ADF05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D8DE53B-6E29-46A3-8B63-04791DF41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D41E725-CEF1-4EE6-AE41-EB1D41494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903B-109F-4EEB-A688-B280365898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208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CCF992A-402C-4605-8CC4-6FFA344D9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85620D6-3ACE-4F0F-8EAC-B38F2FC444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FBED76-A9A7-4875-ACAD-8490CCB8C0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BEE30-EE24-495E-8A3D-7B95370ADF05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F1ABCF7-968D-444B-B934-CAE5467D5D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A1E1F3F-6230-492B-86B8-ED291EE29A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0903B-109F-4EEB-A688-B280365898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2671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adonuniversity.com/life-balance-personally-then-professionally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adonuniversity.com/life-balance-personally-then-professionally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adonuniversity.com/life-balance-personally-then-professionally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adonuniversity.com/life-balance-personally-then-professionally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adonuniversity.com/life-balance-personally-then-professionally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adonuniversity.com/life-balance-personally-then-professionally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adonuniversity.com/life-balance-personally-then-professionally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water, lucht, buiten, natuur&#10;&#10;Automatisch gegenereerde beschrijving">
            <a:extLst>
              <a:ext uri="{FF2B5EF4-FFF2-40B4-BE49-F238E27FC236}">
                <a16:creationId xmlns:a16="http://schemas.microsoft.com/office/drawing/2014/main" id="{96B7A812-0997-4BAF-939B-0372A93BF86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5413"/>
          <a:stretch/>
        </p:blipFill>
        <p:spPr>
          <a:xfrm flipH="1"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C26C2F7-F8E1-453C-87B3-D0CA4504B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/>
          </a:bodyPr>
          <a:lstStyle/>
          <a:p>
            <a:r>
              <a:rPr lang="nl-NL" sz="4000" dirty="0">
                <a:latin typeface="Avenir Next LT Pro" panose="020B0504020202020204" pitchFamily="34" charset="0"/>
              </a:rPr>
              <a:t>Balans Kick-off </a:t>
            </a:r>
            <a:r>
              <a:rPr lang="nl-NL" sz="4000" dirty="0" err="1">
                <a:latin typeface="Avenir Next LT Pro" panose="020B0504020202020204" pitchFamily="34" charset="0"/>
              </a:rPr>
              <a:t>activity</a:t>
            </a:r>
            <a:endParaRPr lang="nl-NL" sz="4000" dirty="0">
              <a:latin typeface="Avenir Next LT Pro" panose="020B0504020202020204" pitchFamily="34" charset="0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8A09857-0824-4D29-B395-88092777EA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/>
          </a:bodyPr>
          <a:lstStyle/>
          <a:p>
            <a:r>
              <a:rPr lang="nl-NL" sz="2000" dirty="0">
                <a:latin typeface="Avenir Next LT Pro" panose="020B0504020202020204" pitchFamily="34" charset="0"/>
              </a:rPr>
              <a:t>Balans (</a:t>
            </a:r>
            <a:r>
              <a:rPr lang="nl-NL" sz="2000" dirty="0" err="1">
                <a:latin typeface="Avenir Next LT Pro" panose="020B0504020202020204" pitchFamily="34" charset="0"/>
              </a:rPr>
              <a:t>Goodie</a:t>
            </a:r>
            <a:r>
              <a:rPr lang="nl-NL" sz="2000" dirty="0">
                <a:latin typeface="Avenir Next LT Pro" panose="020B0504020202020204" pitchFamily="34" charset="0"/>
              </a:rPr>
              <a:t>) Bag Vlog Challenge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047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Afbeelding met water, lucht, buiten, natuur&#10;&#10;Automatisch gegenereerde beschrijving">
            <a:extLst>
              <a:ext uri="{FF2B5EF4-FFF2-40B4-BE49-F238E27FC236}">
                <a16:creationId xmlns:a16="http://schemas.microsoft.com/office/drawing/2014/main" id="{14C5D8B4-61FB-4159-A2F2-9A894F1042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5413"/>
          <a:stretch/>
        </p:blipFill>
        <p:spPr>
          <a:xfrm flipH="1"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C61364-06DF-45DD-A6FB-79069378A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>
                <a:latin typeface="Avenir Next LT Pro" panose="020B0504020202020204" pitchFamily="34" charset="0"/>
              </a:rPr>
              <a:t>Waarom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deze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opdracht</a:t>
            </a:r>
            <a:r>
              <a:rPr lang="en-GB" dirty="0">
                <a:latin typeface="Avenir Next LT Pro" panose="020B0504020202020204" pitchFamily="34" charset="0"/>
              </a:rPr>
              <a:t>?</a:t>
            </a:r>
          </a:p>
          <a:p>
            <a:r>
              <a:rPr lang="en-GB" dirty="0">
                <a:latin typeface="Avenir Next LT Pro" panose="020B0504020202020204" pitchFamily="34" charset="0"/>
              </a:rPr>
              <a:t>Wat </a:t>
            </a:r>
            <a:r>
              <a:rPr lang="en-GB" dirty="0" err="1">
                <a:latin typeface="Avenir Next LT Pro" panose="020B0504020202020204" pitchFamily="34" charset="0"/>
              </a:rPr>
              <a:t>ga</a:t>
            </a:r>
            <a:r>
              <a:rPr lang="en-GB" dirty="0">
                <a:latin typeface="Avenir Next LT Pro" panose="020B0504020202020204" pitchFamily="34" charset="0"/>
              </a:rPr>
              <a:t> je </a:t>
            </a:r>
            <a:r>
              <a:rPr lang="en-GB" b="1" dirty="0" err="1">
                <a:latin typeface="Avenir Next LT Pro" panose="020B0504020202020204" pitchFamily="34" charset="0"/>
              </a:rPr>
              <a:t>leren</a:t>
            </a:r>
            <a:r>
              <a:rPr lang="en-GB" dirty="0">
                <a:latin typeface="Avenir Next LT Pro" panose="020B0504020202020204" pitchFamily="34" charset="0"/>
              </a:rPr>
              <a:t> van </a:t>
            </a:r>
            <a:r>
              <a:rPr lang="en-GB" dirty="0" err="1">
                <a:latin typeface="Avenir Next LT Pro" panose="020B0504020202020204" pitchFamily="34" charset="0"/>
              </a:rPr>
              <a:t>deze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opdracht</a:t>
            </a:r>
            <a:r>
              <a:rPr lang="en-GB" dirty="0">
                <a:latin typeface="Avenir Next LT Pro" panose="020B0504020202020204" pitchFamily="34" charset="0"/>
              </a:rPr>
              <a:t>?</a:t>
            </a:r>
          </a:p>
          <a:p>
            <a:r>
              <a:rPr lang="en-GB" dirty="0">
                <a:latin typeface="Avenir Next LT Pro" panose="020B0504020202020204" pitchFamily="34" charset="0"/>
              </a:rPr>
              <a:t>Wat </a:t>
            </a:r>
            <a:r>
              <a:rPr lang="en-GB" dirty="0" err="1">
                <a:latin typeface="Avenir Next LT Pro" panose="020B0504020202020204" pitchFamily="34" charset="0"/>
              </a:rPr>
              <a:t>ga</a:t>
            </a:r>
            <a:r>
              <a:rPr lang="en-GB" dirty="0">
                <a:latin typeface="Avenir Next LT Pro" panose="020B0504020202020204" pitchFamily="34" charset="0"/>
              </a:rPr>
              <a:t> je </a:t>
            </a:r>
            <a:r>
              <a:rPr lang="en-GB" b="1" dirty="0" err="1">
                <a:latin typeface="Avenir Next LT Pro" panose="020B0504020202020204" pitchFamily="34" charset="0"/>
              </a:rPr>
              <a:t>maken</a:t>
            </a:r>
            <a:r>
              <a:rPr lang="en-GB" dirty="0">
                <a:latin typeface="Avenir Next LT Pro" panose="020B0504020202020204" pitchFamily="34" charset="0"/>
              </a:rPr>
              <a:t> in </a:t>
            </a:r>
            <a:r>
              <a:rPr lang="en-GB" dirty="0" err="1">
                <a:latin typeface="Avenir Next LT Pro" panose="020B0504020202020204" pitchFamily="34" charset="0"/>
              </a:rPr>
              <a:t>deze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opdracht</a:t>
            </a:r>
            <a:r>
              <a:rPr lang="en-GB" dirty="0">
                <a:latin typeface="Avenir Next LT Pro" panose="020B0504020202020204" pitchFamily="34" charset="0"/>
              </a:rPr>
              <a:t>?</a:t>
            </a:r>
          </a:p>
          <a:p>
            <a:r>
              <a:rPr lang="en-GB" dirty="0">
                <a:latin typeface="Avenir Next LT Pro" panose="020B0504020202020204" pitchFamily="34" charset="0"/>
              </a:rPr>
              <a:t>Wat </a:t>
            </a:r>
            <a:r>
              <a:rPr lang="en-GB" dirty="0" err="1">
                <a:latin typeface="Avenir Next LT Pro" panose="020B0504020202020204" pitchFamily="34" charset="0"/>
              </a:rPr>
              <a:t>kun</a:t>
            </a:r>
            <a:r>
              <a:rPr lang="en-GB" dirty="0">
                <a:latin typeface="Avenir Next LT Pro" panose="020B0504020202020204" pitchFamily="34" charset="0"/>
              </a:rPr>
              <a:t> je </a:t>
            </a:r>
            <a:r>
              <a:rPr lang="en-GB" b="1" dirty="0" err="1">
                <a:latin typeface="Avenir Next LT Pro" panose="020B0504020202020204" pitchFamily="34" charset="0"/>
              </a:rPr>
              <a:t>winnen</a:t>
            </a:r>
            <a:r>
              <a:rPr lang="en-GB" dirty="0">
                <a:latin typeface="Avenir Next LT Pro" panose="020B0504020202020204" pitchFamily="34" charset="0"/>
              </a:rPr>
              <a:t> met </a:t>
            </a:r>
            <a:r>
              <a:rPr lang="en-GB" dirty="0" err="1">
                <a:latin typeface="Avenir Next LT Pro" panose="020B0504020202020204" pitchFamily="34" charset="0"/>
              </a:rPr>
              <a:t>deze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opdracht</a:t>
            </a:r>
            <a:r>
              <a:rPr lang="en-GB" dirty="0">
                <a:latin typeface="Avenir Next LT Pro" panose="020B0504020202020204" pitchFamily="34" charset="0"/>
              </a:rPr>
              <a:t>?</a:t>
            </a:r>
          </a:p>
          <a:p>
            <a:r>
              <a:rPr lang="en-GB" dirty="0" err="1">
                <a:latin typeface="Avenir Next LT Pro" panose="020B0504020202020204" pitchFamily="34" charset="0"/>
              </a:rPr>
              <a:t>Aan</a:t>
            </a:r>
            <a:r>
              <a:rPr lang="en-GB" dirty="0">
                <a:latin typeface="Avenir Next LT Pro" panose="020B0504020202020204" pitchFamily="34" charset="0"/>
              </a:rPr>
              <a:t> de slag!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35C84318-E748-4519-86E2-75AC86C6C7D5}"/>
              </a:ext>
            </a:extLst>
          </p:cNvPr>
          <p:cNvSpPr txBox="1">
            <a:spLocks/>
          </p:cNvSpPr>
          <p:nvPr/>
        </p:nvSpPr>
        <p:spPr>
          <a:xfrm>
            <a:off x="846773" y="3263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err="1">
                <a:latin typeface="Avenir Next LT Pro" panose="020B0504020202020204" pitchFamily="34" charset="0"/>
              </a:rPr>
              <a:t>Programma</a:t>
            </a:r>
            <a:endParaRPr lang="en-GB" dirty="0">
              <a:latin typeface="Avenir Next LT Pro" panose="020B0504020202020204" pitchFamily="34" charset="0"/>
            </a:endParaRPr>
          </a:p>
        </p:txBody>
      </p:sp>
      <p:pic>
        <p:nvPicPr>
          <p:cNvPr id="5" name="Graphic 4" descr="Presentatie met controlelijst met effen opvulling">
            <a:extLst>
              <a:ext uri="{FF2B5EF4-FFF2-40B4-BE49-F238E27FC236}">
                <a16:creationId xmlns:a16="http://schemas.microsoft.com/office/drawing/2014/main" id="{964E2CFF-DE07-46F8-9E0F-B3A1624F27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0532745" y="159510"/>
            <a:ext cx="1659255" cy="1659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663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Afbeelding met water, lucht, buiten, natuur&#10;&#10;Automatisch gegenereerde beschrijving">
            <a:extLst>
              <a:ext uri="{FF2B5EF4-FFF2-40B4-BE49-F238E27FC236}">
                <a16:creationId xmlns:a16="http://schemas.microsoft.com/office/drawing/2014/main" id="{14C5D8B4-61FB-4159-A2F2-9A894F1042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5413"/>
          <a:stretch/>
        </p:blipFill>
        <p:spPr>
          <a:xfrm flipH="1"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C61364-06DF-45DD-A6FB-79069378A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latin typeface="Avenir Next LT Pro" panose="020B0504020202020204" pitchFamily="34" charset="0"/>
              </a:rPr>
              <a:t>Doel 1: </a:t>
            </a:r>
            <a:r>
              <a:rPr lang="en-GB" dirty="0" err="1">
                <a:latin typeface="Avenir Next LT Pro" panose="020B0504020202020204" pitchFamily="34" charset="0"/>
              </a:rPr>
              <a:t>kennismaken</a:t>
            </a:r>
            <a:r>
              <a:rPr lang="en-GB" dirty="0">
                <a:latin typeface="Avenir Next LT Pro" panose="020B0504020202020204" pitchFamily="34" charset="0"/>
              </a:rPr>
              <a:t> met het </a:t>
            </a:r>
            <a:r>
              <a:rPr lang="en-GB" dirty="0" err="1">
                <a:latin typeface="Avenir Next LT Pro" panose="020B0504020202020204" pitchFamily="34" charset="0"/>
              </a:rPr>
              <a:t>thema</a:t>
            </a:r>
            <a:r>
              <a:rPr lang="en-GB" dirty="0">
                <a:latin typeface="Avenir Next LT Pro" panose="020B0504020202020204" pitchFamily="34" charset="0"/>
              </a:rPr>
              <a:t> ‘</a:t>
            </a:r>
            <a:r>
              <a:rPr lang="en-GB" dirty="0" err="1">
                <a:latin typeface="Avenir Next LT Pro" panose="020B0504020202020204" pitchFamily="34" charset="0"/>
              </a:rPr>
              <a:t>balans</a:t>
            </a:r>
            <a:r>
              <a:rPr lang="en-GB" dirty="0">
                <a:latin typeface="Avenir Next LT Pro" panose="020B0504020202020204" pitchFamily="34" charset="0"/>
              </a:rPr>
              <a:t>’</a:t>
            </a:r>
          </a:p>
          <a:p>
            <a:pPr lvl="1"/>
            <a:r>
              <a:rPr lang="en-GB" i="1" dirty="0">
                <a:latin typeface="Avenir Next LT Pro" panose="020B0504020202020204" pitchFamily="34" charset="0"/>
              </a:rPr>
              <a:t>Door </a:t>
            </a:r>
            <a:r>
              <a:rPr lang="en-GB" i="1" dirty="0" err="1">
                <a:latin typeface="Avenir Next LT Pro" panose="020B0504020202020204" pitchFamily="34" charset="0"/>
              </a:rPr>
              <a:t>deze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opdracht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te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doen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maak</a:t>
            </a:r>
            <a:r>
              <a:rPr lang="en-GB" i="1" dirty="0">
                <a:latin typeface="Avenir Next LT Pro" panose="020B0504020202020204" pitchFamily="34" charset="0"/>
              </a:rPr>
              <a:t> je </a:t>
            </a:r>
            <a:r>
              <a:rPr lang="en-GB" i="1" dirty="0" err="1">
                <a:latin typeface="Avenir Next LT Pro" panose="020B0504020202020204" pitchFamily="34" charset="0"/>
              </a:rPr>
              <a:t>kennis</a:t>
            </a:r>
            <a:r>
              <a:rPr lang="en-GB" i="1" dirty="0">
                <a:latin typeface="Avenir Next LT Pro" panose="020B0504020202020204" pitchFamily="34" charset="0"/>
              </a:rPr>
              <a:t> met het </a:t>
            </a:r>
            <a:r>
              <a:rPr lang="en-GB" i="1" dirty="0" err="1">
                <a:latin typeface="Avenir Next LT Pro" panose="020B0504020202020204" pitchFamily="34" charset="0"/>
              </a:rPr>
              <a:t>thema</a:t>
            </a:r>
            <a:r>
              <a:rPr lang="en-GB" i="1" dirty="0">
                <a:latin typeface="Avenir Next LT Pro" panose="020B0504020202020204" pitchFamily="34" charset="0"/>
              </a:rPr>
              <a:t> ‘</a:t>
            </a:r>
            <a:r>
              <a:rPr lang="en-GB" i="1" dirty="0" err="1">
                <a:latin typeface="Avenir Next LT Pro" panose="020B0504020202020204" pitchFamily="34" charset="0"/>
              </a:rPr>
              <a:t>balans</a:t>
            </a:r>
            <a:r>
              <a:rPr lang="en-GB" i="1" dirty="0">
                <a:latin typeface="Avenir Next LT Pro" panose="020B0504020202020204" pitchFamily="34" charset="0"/>
              </a:rPr>
              <a:t>’ </a:t>
            </a:r>
            <a:r>
              <a:rPr lang="en-GB" i="1" dirty="0" err="1">
                <a:latin typeface="Avenir Next LT Pro" panose="020B0504020202020204" pitchFamily="34" charset="0"/>
              </a:rPr>
              <a:t>en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proef</a:t>
            </a:r>
            <a:r>
              <a:rPr lang="en-GB" i="1" dirty="0">
                <a:latin typeface="Avenir Next LT Pro" panose="020B0504020202020204" pitchFamily="34" charset="0"/>
              </a:rPr>
              <a:t> je </a:t>
            </a:r>
            <a:r>
              <a:rPr lang="en-GB" i="1" dirty="0" err="1">
                <a:latin typeface="Avenir Next LT Pro" panose="020B0504020202020204" pitchFamily="34" charset="0"/>
              </a:rPr>
              <a:t>alvast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iets</a:t>
            </a:r>
            <a:r>
              <a:rPr lang="en-GB" i="1" dirty="0">
                <a:latin typeface="Avenir Next LT Pro" panose="020B0504020202020204" pitchFamily="34" charset="0"/>
              </a:rPr>
              <a:t> van de quests die je </a:t>
            </a:r>
            <a:r>
              <a:rPr lang="en-GB" i="1" dirty="0" err="1">
                <a:latin typeface="Avenir Next LT Pro" panose="020B0504020202020204" pitchFamily="34" charset="0"/>
              </a:rPr>
              <a:t>deze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periode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kunt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gaan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maken</a:t>
            </a:r>
            <a:endParaRPr lang="en-GB" i="1" dirty="0">
              <a:latin typeface="Avenir Next LT Pro" panose="020B0504020202020204" pitchFamily="34" charset="0"/>
            </a:endParaRPr>
          </a:p>
          <a:p>
            <a:r>
              <a:rPr lang="en-GB" b="1" dirty="0">
                <a:latin typeface="Avenir Next LT Pro" panose="020B0504020202020204" pitchFamily="34" charset="0"/>
              </a:rPr>
              <a:t>Doel 2: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samen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een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nieuwe</a:t>
            </a:r>
            <a:r>
              <a:rPr lang="en-GB" dirty="0">
                <a:latin typeface="Avenir Next LT Pro" panose="020B0504020202020204" pitchFamily="34" charset="0"/>
              </a:rPr>
              <a:t> start </a:t>
            </a:r>
            <a:r>
              <a:rPr lang="en-GB" dirty="0" err="1">
                <a:latin typeface="Avenir Next LT Pro" panose="020B0504020202020204" pitchFamily="34" charset="0"/>
              </a:rPr>
              <a:t>maken</a:t>
            </a:r>
            <a:endParaRPr lang="en-GB" dirty="0">
              <a:latin typeface="Avenir Next LT Pro" panose="020B0504020202020204" pitchFamily="34" charset="0"/>
            </a:endParaRPr>
          </a:p>
          <a:p>
            <a:pPr lvl="1"/>
            <a:r>
              <a:rPr lang="en-GB" i="1" dirty="0">
                <a:latin typeface="Avenir Next LT Pro" panose="020B0504020202020204" pitchFamily="34" charset="0"/>
              </a:rPr>
              <a:t>Je </a:t>
            </a:r>
            <a:r>
              <a:rPr lang="en-GB" i="1" dirty="0" err="1">
                <a:latin typeface="Avenir Next LT Pro" panose="020B0504020202020204" pitchFamily="34" charset="0"/>
              </a:rPr>
              <a:t>gaat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aan</a:t>
            </a:r>
            <a:r>
              <a:rPr lang="en-GB" i="1" dirty="0">
                <a:latin typeface="Avenir Next LT Pro" panose="020B0504020202020204" pitchFamily="34" charset="0"/>
              </a:rPr>
              <a:t> de slag met </a:t>
            </a:r>
            <a:r>
              <a:rPr lang="en-GB" i="1" dirty="0" err="1">
                <a:latin typeface="Avenir Next LT Pro" panose="020B0504020202020204" pitchFamily="34" charset="0"/>
              </a:rPr>
              <a:t>een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groepsopdracht</a:t>
            </a:r>
            <a:r>
              <a:rPr lang="en-GB" i="1" dirty="0">
                <a:latin typeface="Avenir Next LT Pro" panose="020B0504020202020204" pitchFamily="34" charset="0"/>
              </a:rPr>
              <a:t>, </a:t>
            </a:r>
            <a:r>
              <a:rPr lang="en-GB" i="1" dirty="0" err="1">
                <a:latin typeface="Avenir Next LT Pro" panose="020B0504020202020204" pitchFamily="34" charset="0"/>
              </a:rPr>
              <a:t>waarbij</a:t>
            </a:r>
            <a:r>
              <a:rPr lang="en-GB" i="1" dirty="0">
                <a:latin typeface="Avenir Next LT Pro" panose="020B0504020202020204" pitchFamily="34" charset="0"/>
              </a:rPr>
              <a:t> je </a:t>
            </a:r>
            <a:r>
              <a:rPr lang="en-GB" i="1" dirty="0" err="1">
                <a:latin typeface="Avenir Next LT Pro" panose="020B0504020202020204" pitchFamily="34" charset="0"/>
              </a:rPr>
              <a:t>veel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gaat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samenwerken</a:t>
            </a:r>
            <a:endParaRPr lang="en-GB" i="1" dirty="0">
              <a:latin typeface="Avenir Next LT Pro" panose="020B0504020202020204" pitchFamily="34" charset="0"/>
            </a:endParaRPr>
          </a:p>
          <a:p>
            <a:pPr lvl="1"/>
            <a:r>
              <a:rPr lang="en-GB" i="1" dirty="0">
                <a:latin typeface="Avenir Next LT Pro" panose="020B0504020202020204" pitchFamily="34" charset="0"/>
              </a:rPr>
              <a:t>Je </a:t>
            </a:r>
            <a:r>
              <a:rPr lang="en-GB" i="1" dirty="0" err="1">
                <a:latin typeface="Avenir Next LT Pro" panose="020B0504020202020204" pitchFamily="34" charset="0"/>
              </a:rPr>
              <a:t>gaat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samen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iets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produceren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waar</a:t>
            </a:r>
            <a:r>
              <a:rPr lang="en-GB" i="1" dirty="0">
                <a:latin typeface="Avenir Next LT Pro" panose="020B0504020202020204" pitchFamily="34" charset="0"/>
              </a:rPr>
              <a:t> je trots op </a:t>
            </a:r>
            <a:r>
              <a:rPr lang="en-GB" i="1" dirty="0" err="1">
                <a:latin typeface="Avenir Next LT Pro" panose="020B0504020202020204" pitchFamily="34" charset="0"/>
              </a:rPr>
              <a:t>kunt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zijn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en</a:t>
            </a:r>
            <a:r>
              <a:rPr lang="en-GB" i="1" dirty="0">
                <a:latin typeface="Avenir Next LT Pro" panose="020B0504020202020204" pitchFamily="34" charset="0"/>
              </a:rPr>
              <a:t> met </a:t>
            </a:r>
            <a:r>
              <a:rPr lang="en-GB" i="1" dirty="0" err="1">
                <a:latin typeface="Avenir Next LT Pro" panose="020B0504020202020204" pitchFamily="34" charset="0"/>
              </a:rPr>
              <a:t>een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goed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gevoel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naar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terug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kunt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kijken</a:t>
            </a:r>
            <a:r>
              <a:rPr lang="en-GB" i="1" dirty="0">
                <a:latin typeface="Avenir Next LT Pro" panose="020B0504020202020204" pitchFamily="34" charset="0"/>
              </a:rPr>
              <a:t> -&gt; </a:t>
            </a:r>
            <a:r>
              <a:rPr lang="en-GB" i="1" dirty="0" err="1">
                <a:latin typeface="Avenir Next LT Pro" panose="020B0504020202020204" pitchFamily="34" charset="0"/>
              </a:rPr>
              <a:t>dat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goede</a:t>
            </a:r>
            <a:r>
              <a:rPr lang="en-GB" i="1" dirty="0">
                <a:latin typeface="Avenir Next LT Pro" panose="020B0504020202020204" pitchFamily="34" charset="0"/>
              </a:rPr>
              <a:t> </a:t>
            </a:r>
            <a:r>
              <a:rPr lang="en-GB" i="1" dirty="0" err="1">
                <a:latin typeface="Avenir Next LT Pro" panose="020B0504020202020204" pitchFamily="34" charset="0"/>
              </a:rPr>
              <a:t>gevoel</a:t>
            </a:r>
            <a:r>
              <a:rPr lang="en-GB" i="1" dirty="0">
                <a:latin typeface="Avenir Next LT Pro" panose="020B0504020202020204" pitchFamily="34" charset="0"/>
              </a:rPr>
              <a:t> neem je mee de </a:t>
            </a:r>
            <a:r>
              <a:rPr lang="en-GB" i="1" dirty="0" err="1">
                <a:latin typeface="Avenir Next LT Pro" panose="020B0504020202020204" pitchFamily="34" charset="0"/>
              </a:rPr>
              <a:t>periode</a:t>
            </a:r>
            <a:r>
              <a:rPr lang="en-GB" i="1" dirty="0">
                <a:latin typeface="Avenir Next LT Pro" panose="020B0504020202020204" pitchFamily="34" charset="0"/>
              </a:rPr>
              <a:t> in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35C84318-E748-4519-86E2-75AC86C6C7D5}"/>
              </a:ext>
            </a:extLst>
          </p:cNvPr>
          <p:cNvSpPr txBox="1">
            <a:spLocks/>
          </p:cNvSpPr>
          <p:nvPr/>
        </p:nvSpPr>
        <p:spPr>
          <a:xfrm>
            <a:off x="846773" y="3263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err="1">
                <a:latin typeface="Avenir Next LT Pro" panose="020B0504020202020204" pitchFamily="34" charset="0"/>
              </a:rPr>
              <a:t>Waarom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deze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opdracht</a:t>
            </a:r>
            <a:endParaRPr lang="en-GB" dirty="0">
              <a:latin typeface="Avenir Next LT Pro" panose="020B0504020202020204" pitchFamily="34" charset="0"/>
            </a:endParaRPr>
          </a:p>
        </p:txBody>
      </p:sp>
      <p:pic>
        <p:nvPicPr>
          <p:cNvPr id="6" name="Graphic 5" descr="Roos met effen opvulling">
            <a:extLst>
              <a:ext uri="{FF2B5EF4-FFF2-40B4-BE49-F238E27FC236}">
                <a16:creationId xmlns:a16="http://schemas.microsoft.com/office/drawing/2014/main" id="{B28C320D-D87A-46A5-BE6E-5ADB743EED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24172" y="198278"/>
            <a:ext cx="1659255" cy="1659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686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Afbeelding met water, lucht, buiten, natuur&#10;&#10;Automatisch gegenereerde beschrijving">
            <a:extLst>
              <a:ext uri="{FF2B5EF4-FFF2-40B4-BE49-F238E27FC236}">
                <a16:creationId xmlns:a16="http://schemas.microsoft.com/office/drawing/2014/main" id="{14C5D8B4-61FB-4159-A2F2-9A894F1042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5413"/>
          <a:stretch/>
        </p:blipFill>
        <p:spPr>
          <a:xfrm flipH="1"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C61364-06DF-45DD-A6FB-79069378A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Avenir Next LT Pro" panose="020B0504020202020204" pitchFamily="34" charset="0"/>
              </a:rPr>
              <a:t>Je </a:t>
            </a:r>
            <a:r>
              <a:rPr lang="en-GB" dirty="0" err="1">
                <a:latin typeface="Avenir Next LT Pro" panose="020B0504020202020204" pitchFamily="34" charset="0"/>
              </a:rPr>
              <a:t>leert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verslag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leggen</a:t>
            </a:r>
            <a:r>
              <a:rPr lang="en-GB" dirty="0">
                <a:latin typeface="Avenir Next LT Pro" panose="020B0504020202020204" pitchFamily="34" charset="0"/>
              </a:rPr>
              <a:t> van je </a:t>
            </a:r>
            <a:r>
              <a:rPr lang="en-GB" dirty="0" err="1">
                <a:latin typeface="Avenir Next LT Pro" panose="020B0504020202020204" pitchFamily="34" charset="0"/>
              </a:rPr>
              <a:t>activiteiten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en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opbrengsten</a:t>
            </a:r>
            <a:r>
              <a:rPr lang="en-GB" dirty="0">
                <a:latin typeface="Avenir Next LT Pro" panose="020B0504020202020204" pitchFamily="34" charset="0"/>
              </a:rPr>
              <a:t>;</a:t>
            </a:r>
          </a:p>
          <a:p>
            <a:r>
              <a:rPr lang="en-GB" dirty="0">
                <a:latin typeface="Avenir Next LT Pro" panose="020B0504020202020204" pitchFamily="34" charset="0"/>
              </a:rPr>
              <a:t>Je </a:t>
            </a:r>
            <a:r>
              <a:rPr lang="en-GB" dirty="0" err="1">
                <a:latin typeface="Avenir Next LT Pro" panose="020B0504020202020204" pitchFamily="34" charset="0"/>
              </a:rPr>
              <a:t>leert</a:t>
            </a:r>
            <a:r>
              <a:rPr lang="en-GB" dirty="0">
                <a:latin typeface="Avenir Next LT Pro" panose="020B0504020202020204" pitchFamily="34" charset="0"/>
              </a:rPr>
              <a:t> (</a:t>
            </a:r>
            <a:r>
              <a:rPr lang="en-GB" dirty="0" err="1">
                <a:latin typeface="Avenir Next LT Pro" panose="020B0504020202020204" pitchFamily="34" charset="0"/>
              </a:rPr>
              <a:t>jezelf</a:t>
            </a:r>
            <a:r>
              <a:rPr lang="en-GB" dirty="0">
                <a:latin typeface="Avenir Next LT Pro" panose="020B0504020202020204" pitchFamily="34" charset="0"/>
              </a:rPr>
              <a:t>) </a:t>
            </a:r>
            <a:r>
              <a:rPr lang="en-GB" dirty="0" err="1">
                <a:latin typeface="Avenir Next LT Pro" panose="020B0504020202020204" pitchFamily="34" charset="0"/>
              </a:rPr>
              <a:t>presenteren</a:t>
            </a:r>
            <a:r>
              <a:rPr lang="en-GB" dirty="0">
                <a:latin typeface="Avenir Next LT Pro" panose="020B0504020202020204" pitchFamily="34" charset="0"/>
              </a:rPr>
              <a:t>;</a:t>
            </a:r>
          </a:p>
          <a:p>
            <a:r>
              <a:rPr lang="en-GB" dirty="0">
                <a:latin typeface="Avenir Next LT Pro" panose="020B0504020202020204" pitchFamily="34" charset="0"/>
              </a:rPr>
              <a:t>Je </a:t>
            </a:r>
            <a:r>
              <a:rPr lang="en-GB" dirty="0" err="1">
                <a:latin typeface="Avenir Next LT Pro" panose="020B0504020202020204" pitchFamily="34" charset="0"/>
              </a:rPr>
              <a:t>leert</a:t>
            </a:r>
            <a:r>
              <a:rPr lang="en-GB" dirty="0">
                <a:latin typeface="Avenir Next LT Pro" panose="020B0504020202020204" pitchFamily="34" charset="0"/>
              </a:rPr>
              <a:t> op </a:t>
            </a:r>
            <a:r>
              <a:rPr lang="en-GB" dirty="0" err="1">
                <a:latin typeface="Avenir Next LT Pro" panose="020B0504020202020204" pitchFamily="34" charset="0"/>
              </a:rPr>
              <a:t>een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creatieve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manier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naar</a:t>
            </a:r>
            <a:r>
              <a:rPr lang="en-GB" dirty="0">
                <a:latin typeface="Avenir Next LT Pro" panose="020B0504020202020204" pitchFamily="34" charset="0"/>
              </a:rPr>
              <a:t> je </a:t>
            </a:r>
            <a:r>
              <a:rPr lang="en-GB" dirty="0" err="1">
                <a:latin typeface="Avenir Next LT Pro" panose="020B0504020202020204" pitchFamily="34" charset="0"/>
              </a:rPr>
              <a:t>omgeving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te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kijken</a:t>
            </a:r>
            <a:r>
              <a:rPr lang="en-GB" dirty="0">
                <a:latin typeface="Avenir Next LT Pro" panose="020B0504020202020204" pitchFamily="34" charset="0"/>
              </a:rPr>
              <a:t>;</a:t>
            </a:r>
          </a:p>
          <a:p>
            <a:r>
              <a:rPr lang="en-GB" dirty="0">
                <a:latin typeface="Avenir Next LT Pro" panose="020B0504020202020204" pitchFamily="34" charset="0"/>
              </a:rPr>
              <a:t>Je </a:t>
            </a:r>
            <a:r>
              <a:rPr lang="en-GB" dirty="0" err="1">
                <a:latin typeface="Avenir Next LT Pro" panose="020B0504020202020204" pitchFamily="34" charset="0"/>
              </a:rPr>
              <a:t>leert</a:t>
            </a:r>
            <a:r>
              <a:rPr lang="en-GB" dirty="0">
                <a:latin typeface="Avenir Next LT Pro" panose="020B0504020202020204" pitchFamily="34" charset="0"/>
              </a:rPr>
              <a:t> hoe je </a:t>
            </a:r>
            <a:r>
              <a:rPr lang="en-GB" dirty="0" err="1">
                <a:latin typeface="Avenir Next LT Pro" panose="020B0504020202020204" pitchFamily="34" charset="0"/>
              </a:rPr>
              <a:t>werkafspraken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maakt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en</a:t>
            </a:r>
            <a:r>
              <a:rPr lang="en-GB" dirty="0">
                <a:latin typeface="Avenir Next LT Pro" panose="020B0504020202020204" pitchFamily="34" charset="0"/>
              </a:rPr>
              <a:t> taken </a:t>
            </a:r>
            <a:r>
              <a:rPr lang="en-GB" dirty="0" err="1">
                <a:latin typeface="Avenir Next LT Pro" panose="020B0504020202020204" pitchFamily="34" charset="0"/>
              </a:rPr>
              <a:t>verdeelt</a:t>
            </a:r>
            <a:r>
              <a:rPr lang="en-GB" dirty="0">
                <a:latin typeface="Avenir Next LT Pro" panose="020B0504020202020204" pitchFamily="34" charset="0"/>
              </a:rPr>
              <a:t> in </a:t>
            </a:r>
            <a:r>
              <a:rPr lang="en-GB" dirty="0" err="1">
                <a:latin typeface="Avenir Next LT Pro" panose="020B0504020202020204" pitchFamily="34" charset="0"/>
              </a:rPr>
              <a:t>een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groep</a:t>
            </a:r>
            <a:r>
              <a:rPr lang="en-GB" dirty="0">
                <a:latin typeface="Avenir Next LT Pro" panose="020B0504020202020204" pitchFamily="34" charset="0"/>
              </a:rPr>
              <a:t>.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35C84318-E748-4519-86E2-75AC86C6C7D5}"/>
              </a:ext>
            </a:extLst>
          </p:cNvPr>
          <p:cNvSpPr txBox="1">
            <a:spLocks/>
          </p:cNvSpPr>
          <p:nvPr/>
        </p:nvSpPr>
        <p:spPr>
          <a:xfrm>
            <a:off x="846773" y="3263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Avenir Next LT Pro" panose="020B0504020202020204" pitchFamily="34" charset="0"/>
              </a:rPr>
              <a:t>Wat </a:t>
            </a:r>
            <a:r>
              <a:rPr lang="en-GB" dirty="0" err="1">
                <a:latin typeface="Avenir Next LT Pro" panose="020B0504020202020204" pitchFamily="34" charset="0"/>
              </a:rPr>
              <a:t>ga</a:t>
            </a:r>
            <a:r>
              <a:rPr lang="en-GB" dirty="0">
                <a:latin typeface="Avenir Next LT Pro" panose="020B0504020202020204" pitchFamily="34" charset="0"/>
              </a:rPr>
              <a:t> je </a:t>
            </a:r>
            <a:r>
              <a:rPr lang="en-GB" dirty="0" err="1">
                <a:latin typeface="Avenir Next LT Pro" panose="020B0504020202020204" pitchFamily="34" charset="0"/>
              </a:rPr>
              <a:t>leren</a:t>
            </a:r>
            <a:r>
              <a:rPr lang="en-GB" dirty="0">
                <a:latin typeface="Avenir Next LT Pro" panose="020B0504020202020204" pitchFamily="34" charset="0"/>
              </a:rPr>
              <a:t> van </a:t>
            </a:r>
            <a:r>
              <a:rPr lang="en-GB" dirty="0" err="1">
                <a:latin typeface="Avenir Next LT Pro" panose="020B0504020202020204" pitchFamily="34" charset="0"/>
              </a:rPr>
              <a:t>deze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opdracht</a:t>
            </a:r>
            <a:r>
              <a:rPr lang="en-GB" dirty="0">
                <a:latin typeface="Avenir Next LT Pro" panose="020B0504020202020204" pitchFamily="34" charset="0"/>
              </a:rPr>
              <a:t>?</a:t>
            </a:r>
          </a:p>
        </p:txBody>
      </p:sp>
      <p:pic>
        <p:nvPicPr>
          <p:cNvPr id="7" name="Graphic 6" descr="Hersenen in hoofd met effen opvulling">
            <a:extLst>
              <a:ext uri="{FF2B5EF4-FFF2-40B4-BE49-F238E27FC236}">
                <a16:creationId xmlns:a16="http://schemas.microsoft.com/office/drawing/2014/main" id="{D296E762-5C50-495C-A953-C8DADEEE87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0524172" y="198278"/>
            <a:ext cx="1659255" cy="1659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20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Afbeelding met water, lucht, buiten, natuur&#10;&#10;Automatisch gegenereerde beschrijving">
            <a:extLst>
              <a:ext uri="{FF2B5EF4-FFF2-40B4-BE49-F238E27FC236}">
                <a16:creationId xmlns:a16="http://schemas.microsoft.com/office/drawing/2014/main" id="{14C5D8B4-61FB-4159-A2F2-9A894F1042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5413"/>
          <a:stretch/>
        </p:blipFill>
        <p:spPr>
          <a:xfrm flipH="1"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C61364-06DF-45DD-A6FB-79069378A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Avenir Next LT Pro" panose="020B0504020202020204" pitchFamily="34" charset="0"/>
              </a:rPr>
              <a:t>Je </a:t>
            </a:r>
            <a:r>
              <a:rPr lang="en-GB" dirty="0" err="1">
                <a:latin typeface="Avenir Next LT Pro" panose="020B0504020202020204" pitchFamily="34" charset="0"/>
              </a:rPr>
              <a:t>krijgt</a:t>
            </a:r>
            <a:r>
              <a:rPr lang="en-GB" dirty="0">
                <a:latin typeface="Avenir Next LT Pro" panose="020B0504020202020204" pitchFamily="34" charset="0"/>
              </a:rPr>
              <a:t> in </a:t>
            </a:r>
            <a:r>
              <a:rPr lang="en-GB" dirty="0" err="1">
                <a:latin typeface="Avenir Next LT Pro" panose="020B0504020202020204" pitchFamily="34" charset="0"/>
              </a:rPr>
              <a:t>een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groepje</a:t>
            </a:r>
            <a:r>
              <a:rPr lang="en-GB" dirty="0">
                <a:latin typeface="Avenir Next LT Pro" panose="020B0504020202020204" pitchFamily="34" charset="0"/>
              </a:rPr>
              <a:t> van 2-3 </a:t>
            </a:r>
            <a:r>
              <a:rPr lang="en-GB" dirty="0" err="1">
                <a:latin typeface="Avenir Next LT Pro" panose="020B0504020202020204" pitchFamily="34" charset="0"/>
              </a:rPr>
              <a:t>personen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een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b="1" dirty="0" err="1">
                <a:latin typeface="Avenir Next LT Pro" panose="020B0504020202020204" pitchFamily="34" charset="0"/>
              </a:rPr>
              <a:t>Balans</a:t>
            </a:r>
            <a:r>
              <a:rPr lang="en-GB" b="1" dirty="0">
                <a:latin typeface="Avenir Next LT Pro" panose="020B0504020202020204" pitchFamily="34" charset="0"/>
              </a:rPr>
              <a:t> (goodie) bag</a:t>
            </a:r>
            <a:r>
              <a:rPr lang="en-GB" dirty="0">
                <a:latin typeface="Avenir Next LT Pro" panose="020B0504020202020204" pitchFamily="34" charset="0"/>
              </a:rPr>
              <a:t>.</a:t>
            </a:r>
          </a:p>
          <a:p>
            <a:r>
              <a:rPr lang="en-GB" dirty="0">
                <a:latin typeface="Avenir Next LT Pro" panose="020B0504020202020204" pitchFamily="34" charset="0"/>
              </a:rPr>
              <a:t>In </a:t>
            </a:r>
            <a:r>
              <a:rPr lang="en-GB" dirty="0" err="1">
                <a:latin typeface="Avenir Next LT Pro" panose="020B0504020202020204" pitchFamily="34" charset="0"/>
              </a:rPr>
              <a:t>deze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tas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vinden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jullie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b="1" dirty="0" err="1">
                <a:latin typeface="Avenir Next LT Pro" panose="020B0504020202020204" pitchFamily="34" charset="0"/>
              </a:rPr>
              <a:t>vier</a:t>
            </a:r>
            <a:r>
              <a:rPr lang="en-GB" b="1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opdrachten</a:t>
            </a:r>
            <a:r>
              <a:rPr lang="en-GB" dirty="0">
                <a:latin typeface="Avenir Next LT Pro" panose="020B0504020202020204" pitchFamily="34" charset="0"/>
              </a:rPr>
              <a:t>.</a:t>
            </a:r>
          </a:p>
          <a:p>
            <a:r>
              <a:rPr lang="en-GB" dirty="0" err="1">
                <a:latin typeface="Avenir Next LT Pro" panose="020B0504020202020204" pitchFamily="34" charset="0"/>
              </a:rPr>
              <a:t>Deze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opdrachten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voeren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jullie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b="1" dirty="0" err="1">
                <a:latin typeface="Avenir Next LT Pro" panose="020B0504020202020204" pitchFamily="34" charset="0"/>
              </a:rPr>
              <a:t>vandaag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uit</a:t>
            </a:r>
            <a:r>
              <a:rPr lang="en-GB" dirty="0">
                <a:latin typeface="Avenir Next LT Pro" panose="020B0504020202020204" pitchFamily="34" charset="0"/>
              </a:rPr>
              <a:t>.</a:t>
            </a:r>
          </a:p>
          <a:p>
            <a:r>
              <a:rPr lang="en-GB" dirty="0">
                <a:latin typeface="Avenir Next LT Pro" panose="020B0504020202020204" pitchFamily="34" charset="0"/>
              </a:rPr>
              <a:t>Het </a:t>
            </a:r>
            <a:r>
              <a:rPr lang="en-GB" dirty="0" err="1">
                <a:latin typeface="Avenir Next LT Pro" panose="020B0504020202020204" pitchFamily="34" charset="0"/>
              </a:rPr>
              <a:t>doen</a:t>
            </a:r>
            <a:r>
              <a:rPr lang="en-GB" dirty="0">
                <a:latin typeface="Avenir Next LT Pro" panose="020B0504020202020204" pitchFamily="34" charset="0"/>
              </a:rPr>
              <a:t> van de </a:t>
            </a:r>
            <a:r>
              <a:rPr lang="en-GB" dirty="0" err="1">
                <a:latin typeface="Avenir Next LT Pro" panose="020B0504020202020204" pitchFamily="34" charset="0"/>
              </a:rPr>
              <a:t>opdrachten</a:t>
            </a:r>
            <a:r>
              <a:rPr lang="en-GB" dirty="0">
                <a:latin typeface="Avenir Next LT Pro" panose="020B0504020202020204" pitchFamily="34" charset="0"/>
              </a:rPr>
              <a:t> leg je vast met </a:t>
            </a:r>
            <a:r>
              <a:rPr lang="en-GB" b="1" dirty="0">
                <a:latin typeface="Avenir Next LT Pro" panose="020B0504020202020204" pitchFamily="34" charset="0"/>
              </a:rPr>
              <a:t>video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en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b="1" dirty="0" err="1">
                <a:latin typeface="Avenir Next LT Pro" panose="020B0504020202020204" pitchFamily="34" charset="0"/>
              </a:rPr>
              <a:t>foto</a:t>
            </a:r>
            <a:r>
              <a:rPr lang="en-GB" dirty="0">
                <a:latin typeface="Avenir Next LT Pro" panose="020B0504020202020204" pitchFamily="34" charset="0"/>
              </a:rPr>
              <a:t>.</a:t>
            </a:r>
          </a:p>
          <a:p>
            <a:r>
              <a:rPr lang="en-GB" dirty="0">
                <a:latin typeface="Avenir Next LT Pro" panose="020B0504020202020204" pitchFamily="34" charset="0"/>
              </a:rPr>
              <a:t>Van je </a:t>
            </a:r>
            <a:r>
              <a:rPr lang="en-GB" dirty="0" err="1">
                <a:latin typeface="Avenir Next LT Pro" panose="020B0504020202020204" pitchFamily="34" charset="0"/>
              </a:rPr>
              <a:t>beeldmateriaal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maak</a:t>
            </a:r>
            <a:r>
              <a:rPr lang="en-GB" dirty="0">
                <a:latin typeface="Avenir Next LT Pro" panose="020B0504020202020204" pitchFamily="34" charset="0"/>
              </a:rPr>
              <a:t> je </a:t>
            </a:r>
            <a:r>
              <a:rPr lang="en-GB" dirty="0" err="1">
                <a:latin typeface="Avenir Next LT Pro" panose="020B0504020202020204" pitchFamily="34" charset="0"/>
              </a:rPr>
              <a:t>een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flitsende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b="1" dirty="0">
                <a:latin typeface="Avenir Next LT Pro" panose="020B0504020202020204" pitchFamily="34" charset="0"/>
              </a:rPr>
              <a:t>vlog </a:t>
            </a:r>
            <a:r>
              <a:rPr lang="en-GB" dirty="0">
                <a:latin typeface="Avenir Next LT Pro" panose="020B0504020202020204" pitchFamily="34" charset="0"/>
              </a:rPr>
              <a:t>van 2-5 </a:t>
            </a:r>
            <a:r>
              <a:rPr lang="en-GB" dirty="0" err="1">
                <a:latin typeface="Avenir Next LT Pro" panose="020B0504020202020204" pitchFamily="34" charset="0"/>
              </a:rPr>
              <a:t>minuten</a:t>
            </a:r>
            <a:r>
              <a:rPr lang="en-GB" dirty="0">
                <a:latin typeface="Avenir Next LT Pro" panose="020B0504020202020204" pitchFamily="34" charset="0"/>
              </a:rPr>
              <a:t>.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35C84318-E748-4519-86E2-75AC86C6C7D5}"/>
              </a:ext>
            </a:extLst>
          </p:cNvPr>
          <p:cNvSpPr txBox="1">
            <a:spLocks/>
          </p:cNvSpPr>
          <p:nvPr/>
        </p:nvSpPr>
        <p:spPr>
          <a:xfrm>
            <a:off x="846773" y="3263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Avenir Next LT Pro" panose="020B0504020202020204" pitchFamily="34" charset="0"/>
              </a:rPr>
              <a:t>Wat </a:t>
            </a:r>
            <a:r>
              <a:rPr lang="en-GB" dirty="0" err="1">
                <a:latin typeface="Avenir Next LT Pro" panose="020B0504020202020204" pitchFamily="34" charset="0"/>
              </a:rPr>
              <a:t>ga</a:t>
            </a:r>
            <a:r>
              <a:rPr lang="en-GB" dirty="0">
                <a:latin typeface="Avenir Next LT Pro" panose="020B0504020202020204" pitchFamily="34" charset="0"/>
              </a:rPr>
              <a:t> je </a:t>
            </a:r>
            <a:r>
              <a:rPr lang="en-GB" dirty="0" err="1">
                <a:latin typeface="Avenir Next LT Pro" panose="020B0504020202020204" pitchFamily="34" charset="0"/>
              </a:rPr>
              <a:t>maken</a:t>
            </a:r>
            <a:r>
              <a:rPr lang="en-GB" dirty="0">
                <a:latin typeface="Avenir Next LT Pro" panose="020B0504020202020204" pitchFamily="34" charset="0"/>
              </a:rPr>
              <a:t> in </a:t>
            </a:r>
            <a:r>
              <a:rPr lang="en-GB" dirty="0" err="1">
                <a:latin typeface="Avenir Next LT Pro" panose="020B0504020202020204" pitchFamily="34" charset="0"/>
              </a:rPr>
              <a:t>deze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opdracht</a:t>
            </a:r>
            <a:r>
              <a:rPr lang="en-GB" dirty="0">
                <a:latin typeface="Avenir Next LT Pro" panose="020B0504020202020204" pitchFamily="34" charset="0"/>
              </a:rPr>
              <a:t>?</a:t>
            </a:r>
          </a:p>
        </p:txBody>
      </p:sp>
      <p:pic>
        <p:nvPicPr>
          <p:cNvPr id="7" name="Graphic 6" descr="Boodschappentas met effen opvulling">
            <a:extLst>
              <a:ext uri="{FF2B5EF4-FFF2-40B4-BE49-F238E27FC236}">
                <a16:creationId xmlns:a16="http://schemas.microsoft.com/office/drawing/2014/main" id="{D296E762-5C50-495C-A953-C8DADEEE87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0524172" y="198278"/>
            <a:ext cx="1659255" cy="1659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931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Afbeelding met water, lucht, buiten, natuur&#10;&#10;Automatisch gegenereerde beschrijving">
            <a:extLst>
              <a:ext uri="{FF2B5EF4-FFF2-40B4-BE49-F238E27FC236}">
                <a16:creationId xmlns:a16="http://schemas.microsoft.com/office/drawing/2014/main" id="{14C5D8B4-61FB-4159-A2F2-9A894F1042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5413"/>
          <a:stretch/>
        </p:blipFill>
        <p:spPr>
          <a:xfrm flipH="1"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C61364-06DF-45DD-A6FB-79069378A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Avenir Next LT Pro" panose="020B0504020202020204" pitchFamily="34" charset="0"/>
              </a:rPr>
              <a:t>Het </a:t>
            </a:r>
            <a:r>
              <a:rPr lang="en-GB" b="1" dirty="0">
                <a:latin typeface="Avenir Next LT Pro" panose="020B0504020202020204" pitchFamily="34" charset="0"/>
              </a:rPr>
              <a:t>best </a:t>
            </a:r>
            <a:r>
              <a:rPr lang="en-GB" b="1" dirty="0" err="1">
                <a:latin typeface="Avenir Next LT Pro" panose="020B0504020202020204" pitchFamily="34" charset="0"/>
              </a:rPr>
              <a:t>vormgegeven</a:t>
            </a:r>
            <a:r>
              <a:rPr lang="en-GB" b="1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en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b="1" dirty="0" err="1">
                <a:latin typeface="Avenir Next LT Pro" panose="020B0504020202020204" pitchFamily="34" charset="0"/>
              </a:rPr>
              <a:t>leukste</a:t>
            </a:r>
            <a:r>
              <a:rPr lang="en-GB" dirty="0">
                <a:latin typeface="Avenir Next LT Pro" panose="020B0504020202020204" pitchFamily="34" charset="0"/>
              </a:rPr>
              <a:t> vlog van de </a:t>
            </a:r>
            <a:r>
              <a:rPr lang="en-GB" dirty="0" err="1">
                <a:latin typeface="Avenir Next LT Pro" panose="020B0504020202020204" pitchFamily="34" charset="0"/>
              </a:rPr>
              <a:t>klas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wint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een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b="1" dirty="0">
                <a:latin typeface="Avenir Next LT Pro" panose="020B0504020202020204" pitchFamily="34" charset="0"/>
              </a:rPr>
              <a:t>mini-</a:t>
            </a:r>
            <a:r>
              <a:rPr lang="en-GB" b="1" dirty="0" err="1">
                <a:latin typeface="Avenir Next LT Pro" panose="020B0504020202020204" pitchFamily="34" charset="0"/>
              </a:rPr>
              <a:t>prijs</a:t>
            </a:r>
            <a:r>
              <a:rPr lang="en-GB" dirty="0">
                <a:latin typeface="Avenir Next LT Pro" panose="020B0504020202020204" pitchFamily="34" charset="0"/>
              </a:rPr>
              <a:t>. </a:t>
            </a:r>
          </a:p>
          <a:p>
            <a:r>
              <a:rPr lang="en-GB" dirty="0" err="1">
                <a:latin typeface="Avenir Next LT Pro" panose="020B0504020202020204" pitchFamily="34" charset="0"/>
              </a:rPr>
              <a:t>Jullie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docenten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overleggen</a:t>
            </a:r>
            <a:r>
              <a:rPr lang="en-GB" dirty="0">
                <a:latin typeface="Avenir Next LT Pro" panose="020B0504020202020204" pitchFamily="34" charset="0"/>
              </a:rPr>
              <a:t> welk </a:t>
            </a:r>
            <a:r>
              <a:rPr lang="en-GB" dirty="0" err="1">
                <a:latin typeface="Avenir Next LT Pro" panose="020B0504020202020204" pitchFamily="34" charset="0"/>
              </a:rPr>
              <a:t>groepje</a:t>
            </a:r>
            <a:r>
              <a:rPr lang="en-GB" dirty="0">
                <a:latin typeface="Avenir Next LT Pro" panose="020B0504020202020204" pitchFamily="34" charset="0"/>
              </a:rPr>
              <a:t> de </a:t>
            </a:r>
            <a:r>
              <a:rPr lang="en-GB" b="1" dirty="0">
                <a:latin typeface="Avenir Next LT Pro" panose="020B0504020202020204" pitchFamily="34" charset="0"/>
              </a:rPr>
              <a:t>maxi-</a:t>
            </a:r>
            <a:r>
              <a:rPr lang="en-GB" b="1" dirty="0" err="1">
                <a:latin typeface="Avenir Next LT Pro" panose="020B0504020202020204" pitchFamily="34" charset="0"/>
              </a:rPr>
              <a:t>prijs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voor</a:t>
            </a:r>
            <a:r>
              <a:rPr lang="en-GB" dirty="0">
                <a:latin typeface="Avenir Next LT Pro" panose="020B0504020202020204" pitchFamily="34" charset="0"/>
              </a:rPr>
              <a:t> de </a:t>
            </a:r>
            <a:r>
              <a:rPr lang="en-GB" b="1" dirty="0" err="1">
                <a:latin typeface="Avenir Next LT Pro" panose="020B0504020202020204" pitchFamily="34" charset="0"/>
              </a:rPr>
              <a:t>beste</a:t>
            </a:r>
            <a:r>
              <a:rPr lang="en-GB" b="1" dirty="0">
                <a:latin typeface="Avenir Next LT Pro" panose="020B0504020202020204" pitchFamily="34" charset="0"/>
              </a:rPr>
              <a:t> vlog van de DAM-</a:t>
            </a:r>
            <a:r>
              <a:rPr lang="en-GB" b="1" dirty="0" err="1">
                <a:latin typeface="Avenir Next LT Pro" panose="020B0504020202020204" pitchFamily="34" charset="0"/>
              </a:rPr>
              <a:t>klas</a:t>
            </a:r>
            <a:r>
              <a:rPr lang="en-GB" b="1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verdient</a:t>
            </a:r>
            <a:r>
              <a:rPr lang="en-GB" dirty="0">
                <a:latin typeface="Avenir Next LT Pro" panose="020B0504020202020204" pitchFamily="34" charset="0"/>
              </a:rPr>
              <a:t>!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35C84318-E748-4519-86E2-75AC86C6C7D5}"/>
              </a:ext>
            </a:extLst>
          </p:cNvPr>
          <p:cNvSpPr txBox="1">
            <a:spLocks/>
          </p:cNvSpPr>
          <p:nvPr/>
        </p:nvSpPr>
        <p:spPr>
          <a:xfrm>
            <a:off x="846773" y="3263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Avenir Next LT Pro" panose="020B0504020202020204" pitchFamily="34" charset="0"/>
              </a:rPr>
              <a:t>Wat </a:t>
            </a:r>
            <a:r>
              <a:rPr lang="en-GB" dirty="0" err="1">
                <a:latin typeface="Avenir Next LT Pro" panose="020B0504020202020204" pitchFamily="34" charset="0"/>
              </a:rPr>
              <a:t>kun</a:t>
            </a:r>
            <a:r>
              <a:rPr lang="en-GB" dirty="0">
                <a:latin typeface="Avenir Next LT Pro" panose="020B0504020202020204" pitchFamily="34" charset="0"/>
              </a:rPr>
              <a:t> je </a:t>
            </a:r>
            <a:r>
              <a:rPr lang="en-GB" dirty="0" err="1">
                <a:latin typeface="Avenir Next LT Pro" panose="020B0504020202020204" pitchFamily="34" charset="0"/>
              </a:rPr>
              <a:t>winnen</a:t>
            </a:r>
            <a:r>
              <a:rPr lang="en-GB" dirty="0">
                <a:latin typeface="Avenir Next LT Pro" panose="020B0504020202020204" pitchFamily="34" charset="0"/>
              </a:rPr>
              <a:t> met </a:t>
            </a:r>
            <a:r>
              <a:rPr lang="en-GB" dirty="0" err="1">
                <a:latin typeface="Avenir Next LT Pro" panose="020B0504020202020204" pitchFamily="34" charset="0"/>
              </a:rPr>
              <a:t>deze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opdracht</a:t>
            </a:r>
            <a:r>
              <a:rPr lang="en-GB" dirty="0">
                <a:latin typeface="Avenir Next LT Pro" panose="020B0504020202020204" pitchFamily="34" charset="0"/>
              </a:rPr>
              <a:t>?</a:t>
            </a:r>
          </a:p>
        </p:txBody>
      </p:sp>
      <p:pic>
        <p:nvPicPr>
          <p:cNvPr id="6" name="Graphic 5" descr="Trofee met effen opvulling">
            <a:extLst>
              <a:ext uri="{FF2B5EF4-FFF2-40B4-BE49-F238E27FC236}">
                <a16:creationId xmlns:a16="http://schemas.microsoft.com/office/drawing/2014/main" id="{8AB9AAD3-D5B7-461B-9B78-A8AB771965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0766265" y="198279"/>
            <a:ext cx="1417162" cy="141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899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Afbeelding met water, lucht, buiten, natuur&#10;&#10;Automatisch gegenereerde beschrijving">
            <a:extLst>
              <a:ext uri="{FF2B5EF4-FFF2-40B4-BE49-F238E27FC236}">
                <a16:creationId xmlns:a16="http://schemas.microsoft.com/office/drawing/2014/main" id="{14C5D8B4-61FB-4159-A2F2-9A894F1042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5413"/>
          <a:stretch/>
        </p:blipFill>
        <p:spPr>
          <a:xfrm flipH="1"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C61364-06DF-45DD-A6FB-79069378A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latin typeface="Avenir Next LT Pro" panose="020B0504020202020204" pitchFamily="34" charset="0"/>
              </a:rPr>
              <a:t>Vorm</a:t>
            </a:r>
            <a:r>
              <a:rPr lang="en-GB" dirty="0">
                <a:latin typeface="Avenir Next LT Pro" panose="020B0504020202020204" pitchFamily="34" charset="0"/>
              </a:rPr>
              <a:t> je </a:t>
            </a:r>
            <a:r>
              <a:rPr lang="en-GB" dirty="0" err="1">
                <a:latin typeface="Avenir Next LT Pro" panose="020B0504020202020204" pitchFamily="34" charset="0"/>
              </a:rPr>
              <a:t>groepje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en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ga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naar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b="1" dirty="0" err="1">
                <a:latin typeface="Avenir Next LT Pro" panose="020B0504020202020204" pitchFamily="34" charset="0"/>
              </a:rPr>
              <a:t>buiten</a:t>
            </a:r>
            <a:r>
              <a:rPr lang="en-GB" dirty="0">
                <a:latin typeface="Avenir Next LT Pro" panose="020B0504020202020204" pitchFamily="34" charset="0"/>
              </a:rPr>
              <a:t> met </a:t>
            </a:r>
            <a:r>
              <a:rPr lang="en-GB" dirty="0" err="1">
                <a:latin typeface="Avenir Next LT Pro" panose="020B0504020202020204" pitchFamily="34" charset="0"/>
              </a:rPr>
              <a:t>jullie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balans</a:t>
            </a:r>
            <a:r>
              <a:rPr lang="en-GB" dirty="0">
                <a:latin typeface="Avenir Next LT Pro" panose="020B0504020202020204" pitchFamily="34" charset="0"/>
              </a:rPr>
              <a:t> (goodie) bag. </a:t>
            </a:r>
          </a:p>
          <a:p>
            <a:r>
              <a:rPr lang="en-GB" dirty="0" err="1">
                <a:latin typeface="Avenir Next LT Pro" panose="020B0504020202020204" pitchFamily="34" charset="0"/>
              </a:rPr>
              <a:t>Verdeel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b="1" dirty="0">
                <a:latin typeface="Avenir Next LT Pro" panose="020B0504020202020204" pitchFamily="34" charset="0"/>
              </a:rPr>
              <a:t>taken</a:t>
            </a:r>
            <a:r>
              <a:rPr lang="en-GB" dirty="0">
                <a:latin typeface="Avenir Next LT Pro" panose="020B0504020202020204" pitchFamily="34" charset="0"/>
              </a:rPr>
              <a:t> in de </a:t>
            </a:r>
            <a:r>
              <a:rPr lang="en-GB" dirty="0" err="1">
                <a:latin typeface="Avenir Next LT Pro" panose="020B0504020202020204" pitchFamily="34" charset="0"/>
              </a:rPr>
              <a:t>groep</a:t>
            </a:r>
            <a:r>
              <a:rPr lang="en-GB" dirty="0">
                <a:latin typeface="Avenir Next LT Pro" panose="020B0504020202020204" pitchFamily="34" charset="0"/>
              </a:rPr>
              <a:t>: </a:t>
            </a:r>
            <a:r>
              <a:rPr lang="en-GB" dirty="0" err="1">
                <a:latin typeface="Avenir Next LT Pro" panose="020B0504020202020204" pitchFamily="34" charset="0"/>
              </a:rPr>
              <a:t>wie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wil</a:t>
            </a:r>
            <a:r>
              <a:rPr lang="en-GB" dirty="0">
                <a:latin typeface="Avenir Next LT Pro" panose="020B0504020202020204" pitchFamily="34" charset="0"/>
              </a:rPr>
              <a:t> er </a:t>
            </a:r>
            <a:r>
              <a:rPr lang="en-GB" b="1" dirty="0" err="1">
                <a:latin typeface="Avenir Next LT Pro" panose="020B0504020202020204" pitchFamily="34" charset="0"/>
              </a:rPr>
              <a:t>presenteren</a:t>
            </a:r>
            <a:r>
              <a:rPr lang="en-GB" dirty="0">
                <a:latin typeface="Avenir Next LT Pro" panose="020B0504020202020204" pitchFamily="34" charset="0"/>
              </a:rPr>
              <a:t>? Wie is </a:t>
            </a:r>
            <a:r>
              <a:rPr lang="en-GB" dirty="0" err="1">
                <a:latin typeface="Avenir Next LT Pro" panose="020B0504020202020204" pitchFamily="34" charset="0"/>
              </a:rPr>
              <a:t>goed</a:t>
            </a:r>
            <a:r>
              <a:rPr lang="en-GB" dirty="0">
                <a:latin typeface="Avenir Next LT Pro" panose="020B0504020202020204" pitchFamily="34" charset="0"/>
              </a:rPr>
              <a:t> in </a:t>
            </a:r>
            <a:r>
              <a:rPr lang="en-GB" dirty="0" err="1">
                <a:latin typeface="Avenir Next LT Pro" panose="020B0504020202020204" pitchFamily="34" charset="0"/>
              </a:rPr>
              <a:t>mooie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foto’s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maken</a:t>
            </a:r>
            <a:r>
              <a:rPr lang="en-GB" dirty="0">
                <a:latin typeface="Avenir Next LT Pro" panose="020B0504020202020204" pitchFamily="34" charset="0"/>
              </a:rPr>
              <a:t>, of </a:t>
            </a:r>
            <a:r>
              <a:rPr lang="en-GB" dirty="0" err="1">
                <a:latin typeface="Avenir Next LT Pro" panose="020B0504020202020204" pitchFamily="34" charset="0"/>
              </a:rPr>
              <a:t>heeft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een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i="1" dirty="0">
                <a:latin typeface="Avenir Next LT Pro" panose="020B0504020202020204" pitchFamily="34" charset="0"/>
              </a:rPr>
              <a:t>steady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i="1" dirty="0">
                <a:latin typeface="Avenir Next LT Pro" panose="020B0504020202020204" pitchFamily="34" charset="0"/>
              </a:rPr>
              <a:t>arm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en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zou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een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geschikte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b="1" dirty="0">
                <a:latin typeface="Avenir Next LT Pro" panose="020B0504020202020204" pitchFamily="34" charset="0"/>
              </a:rPr>
              <a:t>cameraman/vrouw </a:t>
            </a:r>
            <a:r>
              <a:rPr lang="en-GB" dirty="0" err="1">
                <a:latin typeface="Avenir Next LT Pro" panose="020B0504020202020204" pitchFamily="34" charset="0"/>
              </a:rPr>
              <a:t>zijn</a:t>
            </a:r>
            <a:r>
              <a:rPr lang="en-GB" dirty="0">
                <a:latin typeface="Avenir Next LT Pro" panose="020B0504020202020204" pitchFamily="34" charset="0"/>
              </a:rPr>
              <a:t>? Wie </a:t>
            </a:r>
            <a:r>
              <a:rPr lang="en-GB" dirty="0" err="1">
                <a:latin typeface="Avenir Next LT Pro" panose="020B0504020202020204" pitchFamily="34" charset="0"/>
              </a:rPr>
              <a:t>kan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een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beetje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leuk</a:t>
            </a:r>
            <a:r>
              <a:rPr lang="en-GB" dirty="0">
                <a:latin typeface="Avenir Next LT Pro" panose="020B0504020202020204" pitchFamily="34" charset="0"/>
              </a:rPr>
              <a:t> video’s </a:t>
            </a:r>
            <a:r>
              <a:rPr lang="en-GB" b="1" dirty="0" err="1">
                <a:latin typeface="Avenir Next LT Pro" panose="020B0504020202020204" pitchFamily="34" charset="0"/>
              </a:rPr>
              <a:t>monteren</a:t>
            </a:r>
            <a:r>
              <a:rPr lang="en-GB" dirty="0">
                <a:latin typeface="Avenir Next LT Pro" panose="020B0504020202020204" pitchFamily="34" charset="0"/>
              </a:rPr>
              <a:t>?</a:t>
            </a:r>
          </a:p>
          <a:p>
            <a:endParaRPr lang="en-GB" dirty="0">
              <a:latin typeface="Avenir Next LT Pro" panose="020B0504020202020204" pitchFamily="34" charset="0"/>
            </a:endParaRPr>
          </a:p>
          <a:p>
            <a:r>
              <a:rPr lang="en-GB" dirty="0" err="1">
                <a:latin typeface="Avenir Next LT Pro" panose="020B0504020202020204" pitchFamily="34" charset="0"/>
              </a:rPr>
              <a:t>Jullie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leveren</a:t>
            </a:r>
            <a:r>
              <a:rPr lang="en-GB" dirty="0">
                <a:latin typeface="Avenir Next LT Pro" panose="020B0504020202020204" pitchFamily="34" charset="0"/>
              </a:rPr>
              <a:t> de video/</a:t>
            </a:r>
            <a:r>
              <a:rPr lang="en-GB" dirty="0" err="1">
                <a:latin typeface="Avenir Next LT Pro" panose="020B0504020202020204" pitchFamily="34" charset="0"/>
              </a:rPr>
              <a:t>foto’s</a:t>
            </a:r>
            <a:r>
              <a:rPr lang="en-GB" dirty="0">
                <a:latin typeface="Avenir Next LT Pro" panose="020B0504020202020204" pitchFamily="34" charset="0"/>
              </a:rPr>
              <a:t> van </a:t>
            </a:r>
            <a:r>
              <a:rPr lang="en-GB" dirty="0" err="1">
                <a:latin typeface="Avenir Next LT Pro" panose="020B0504020202020204" pitchFamily="34" charset="0"/>
              </a:rPr>
              <a:t>vandaag</a:t>
            </a:r>
            <a:r>
              <a:rPr lang="en-GB" dirty="0">
                <a:latin typeface="Avenir Next LT Pro" panose="020B0504020202020204" pitchFamily="34" charset="0"/>
              </a:rPr>
              <a:t> in via </a:t>
            </a:r>
            <a:r>
              <a:rPr lang="en-GB">
                <a:latin typeface="Avenir Next LT Pro" panose="020B0504020202020204" pitchFamily="34" charset="0"/>
              </a:rPr>
              <a:t>Google Classroom</a:t>
            </a:r>
            <a:endParaRPr lang="en-GB" dirty="0">
              <a:latin typeface="Avenir Next LT Pro" panose="020B05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35C84318-E748-4519-86E2-75AC86C6C7D5}"/>
              </a:ext>
            </a:extLst>
          </p:cNvPr>
          <p:cNvSpPr txBox="1">
            <a:spLocks/>
          </p:cNvSpPr>
          <p:nvPr/>
        </p:nvSpPr>
        <p:spPr>
          <a:xfrm>
            <a:off x="846773" y="3263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err="1">
                <a:latin typeface="Avenir Next LT Pro" panose="020B0504020202020204" pitchFamily="34" charset="0"/>
              </a:rPr>
              <a:t>Aan</a:t>
            </a:r>
            <a:r>
              <a:rPr lang="en-GB" dirty="0">
                <a:latin typeface="Avenir Next LT Pro" panose="020B0504020202020204" pitchFamily="34" charset="0"/>
              </a:rPr>
              <a:t> de slag</a:t>
            </a:r>
          </a:p>
        </p:txBody>
      </p:sp>
      <p:pic>
        <p:nvPicPr>
          <p:cNvPr id="6" name="Graphic 5" descr="Gespierde arm met effen opvulling">
            <a:extLst>
              <a:ext uri="{FF2B5EF4-FFF2-40B4-BE49-F238E27FC236}">
                <a16:creationId xmlns:a16="http://schemas.microsoft.com/office/drawing/2014/main" id="{8AB9AAD3-D5B7-461B-9B78-A8AB771965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0766265" y="198279"/>
            <a:ext cx="1417162" cy="141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92841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358</Words>
  <Application>Microsoft Macintosh PowerPoint</Application>
  <PresentationFormat>Breedbeeld</PresentationFormat>
  <Paragraphs>33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Avenir Next LT Pro</vt:lpstr>
      <vt:lpstr>Calibri</vt:lpstr>
      <vt:lpstr>Calibri Light</vt:lpstr>
      <vt:lpstr>Kantoorthema</vt:lpstr>
      <vt:lpstr>Balans Kick-off activity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Balans Kick-off activity</dc:title>
  <dc:creator>Lynn Wams</dc:creator>
  <cp:lastModifiedBy>Anna Rebel</cp:lastModifiedBy>
  <cp:revision>3</cp:revision>
  <dcterms:created xsi:type="dcterms:W3CDTF">2021-04-11T14:00:03Z</dcterms:created>
  <dcterms:modified xsi:type="dcterms:W3CDTF">2021-10-11T16:56:19Z</dcterms:modified>
</cp:coreProperties>
</file>